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8" r:id="rId1"/>
  </p:sldMasterIdLst>
  <p:notesMasterIdLst>
    <p:notesMasterId r:id="rId19"/>
  </p:notesMasterIdLst>
  <p:sldIdLst>
    <p:sldId id="256" r:id="rId2"/>
    <p:sldId id="258" r:id="rId3"/>
    <p:sldId id="266" r:id="rId4"/>
    <p:sldId id="259" r:id="rId5"/>
    <p:sldId id="257" r:id="rId6"/>
    <p:sldId id="269" r:id="rId7"/>
    <p:sldId id="260" r:id="rId8"/>
    <p:sldId id="274" r:id="rId9"/>
    <p:sldId id="273" r:id="rId10"/>
    <p:sldId id="270" r:id="rId11"/>
    <p:sldId id="271" r:id="rId12"/>
    <p:sldId id="272" r:id="rId13"/>
    <p:sldId id="276" r:id="rId14"/>
    <p:sldId id="277" r:id="rId15"/>
    <p:sldId id="278" r:id="rId16"/>
    <p:sldId id="275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01"/>
    <p:restoredTop sz="94698"/>
  </p:normalViewPr>
  <p:slideViewPr>
    <p:cSldViewPr snapToGrid="0" snapToObjects="1">
      <p:cViewPr>
        <p:scale>
          <a:sx n="110" d="100"/>
          <a:sy n="110" d="100"/>
        </p:scale>
        <p:origin x="360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5BB402-BEB1-5946-84F3-255315003A2D}" type="doc">
      <dgm:prSet loTypeId="urn:microsoft.com/office/officeart/2005/8/layout/cycle6" loCatId="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88E78E-0CE3-9D47-B2B3-A1D8AB27F3D3}">
      <dgm:prSet phldrT="[Text]" custT="1"/>
      <dgm:spPr/>
      <dgm:t>
        <a:bodyPr/>
        <a:lstStyle/>
        <a:p>
          <a:r>
            <a:rPr lang="en-US" sz="1600" dirty="0" smtClean="0"/>
            <a:t>Best </a:t>
          </a:r>
          <a:r>
            <a:rPr lang="en-US" sz="1800" dirty="0" smtClean="0"/>
            <a:t>location</a:t>
          </a:r>
          <a:endParaRPr lang="en-US" sz="1600" dirty="0" smtClean="0"/>
        </a:p>
      </dgm:t>
    </dgm:pt>
    <dgm:pt modelId="{95435D2F-917C-284C-B513-44C8B8054809}" type="parTrans" cxnId="{65C0E2D6-2903-2A47-BF71-05D31039D800}">
      <dgm:prSet/>
      <dgm:spPr/>
      <dgm:t>
        <a:bodyPr/>
        <a:lstStyle/>
        <a:p>
          <a:endParaRPr lang="en-US"/>
        </a:p>
      </dgm:t>
    </dgm:pt>
    <dgm:pt modelId="{1B51747E-F98F-EB4B-B9FE-F7E4797783D5}" type="sibTrans" cxnId="{65C0E2D6-2903-2A47-BF71-05D31039D800}">
      <dgm:prSet/>
      <dgm:spPr/>
      <dgm:t>
        <a:bodyPr/>
        <a:lstStyle/>
        <a:p>
          <a:endParaRPr lang="en-US"/>
        </a:p>
      </dgm:t>
    </dgm:pt>
    <dgm:pt modelId="{521FFCDF-7E26-9E4C-8136-F06D8E3CCA62}">
      <dgm:prSet phldrT="[Text]" custT="1"/>
      <dgm:spPr/>
      <dgm:t>
        <a:bodyPr/>
        <a:lstStyle/>
        <a:p>
          <a:r>
            <a:rPr lang="en-US" sz="1900" dirty="0" smtClean="0"/>
            <a:t>People who also want to go</a:t>
          </a:r>
          <a:endParaRPr lang="en-US" sz="1900" dirty="0"/>
        </a:p>
      </dgm:t>
    </dgm:pt>
    <dgm:pt modelId="{415D46BC-A7B3-4F44-AE64-C088A54EC9CE}" type="parTrans" cxnId="{3D0D85C3-DF2D-184F-8D4F-C1FB467E048A}">
      <dgm:prSet/>
      <dgm:spPr/>
      <dgm:t>
        <a:bodyPr/>
        <a:lstStyle/>
        <a:p>
          <a:endParaRPr lang="en-US"/>
        </a:p>
      </dgm:t>
    </dgm:pt>
    <dgm:pt modelId="{3468DD7B-F85C-204A-8115-4973B19A88CC}" type="sibTrans" cxnId="{3D0D85C3-DF2D-184F-8D4F-C1FB467E048A}">
      <dgm:prSet/>
      <dgm:spPr/>
      <dgm:t>
        <a:bodyPr/>
        <a:lstStyle/>
        <a:p>
          <a:endParaRPr lang="en-US"/>
        </a:p>
      </dgm:t>
    </dgm:pt>
    <dgm:pt modelId="{CAE5484D-8261-9A4C-8C30-3FBDA737954F}">
      <dgm:prSet phldrT="[Text]"/>
      <dgm:spPr/>
      <dgm:t>
        <a:bodyPr/>
        <a:lstStyle/>
        <a:p>
          <a:r>
            <a:rPr lang="en-US" dirty="0" smtClean="0"/>
            <a:t>Services and other centers</a:t>
          </a:r>
          <a:endParaRPr lang="en-US" dirty="0"/>
        </a:p>
      </dgm:t>
    </dgm:pt>
    <dgm:pt modelId="{50272F55-5132-0241-9C22-DA1EE59471E4}" type="parTrans" cxnId="{6418C940-96B7-D845-AD72-6896B042D379}">
      <dgm:prSet/>
      <dgm:spPr/>
      <dgm:t>
        <a:bodyPr/>
        <a:lstStyle/>
        <a:p>
          <a:endParaRPr lang="en-US"/>
        </a:p>
      </dgm:t>
    </dgm:pt>
    <dgm:pt modelId="{084CCA17-727B-684B-B305-2E14500CEF90}" type="sibTrans" cxnId="{6418C940-96B7-D845-AD72-6896B042D379}">
      <dgm:prSet/>
      <dgm:spPr/>
      <dgm:t>
        <a:bodyPr/>
        <a:lstStyle/>
        <a:p>
          <a:endParaRPr lang="en-US"/>
        </a:p>
      </dgm:t>
    </dgm:pt>
    <dgm:pt modelId="{A021D4B2-A983-1D4D-97AF-BF990F164A2C}">
      <dgm:prSet phldrT="[Text]" custT="1"/>
      <dgm:spPr/>
      <dgm:t>
        <a:bodyPr/>
        <a:lstStyle/>
        <a:p>
          <a:r>
            <a:rPr lang="en-US" sz="1800" dirty="0" smtClean="0"/>
            <a:t>Equipment and other stores</a:t>
          </a:r>
          <a:endParaRPr lang="en-US" sz="1800" dirty="0"/>
        </a:p>
      </dgm:t>
    </dgm:pt>
    <dgm:pt modelId="{D813ACE2-59A6-C44B-96F4-C7A7E338D4B0}" type="parTrans" cxnId="{29C91B0C-4EFF-7346-BFC6-E09D636A05B2}">
      <dgm:prSet/>
      <dgm:spPr/>
      <dgm:t>
        <a:bodyPr/>
        <a:lstStyle/>
        <a:p>
          <a:endParaRPr lang="en-US"/>
        </a:p>
      </dgm:t>
    </dgm:pt>
    <dgm:pt modelId="{DDB38725-5C6B-2A43-8381-298569F13938}" type="sibTrans" cxnId="{29C91B0C-4EFF-7346-BFC6-E09D636A05B2}">
      <dgm:prSet/>
      <dgm:spPr/>
      <dgm:t>
        <a:bodyPr/>
        <a:lstStyle/>
        <a:p>
          <a:endParaRPr lang="en-US"/>
        </a:p>
      </dgm:t>
    </dgm:pt>
    <dgm:pt modelId="{1CCA2F2A-D376-2A41-9EE2-4497050D0D79}">
      <dgm:prSet phldrT="[Text]"/>
      <dgm:spPr/>
      <dgm:t>
        <a:bodyPr/>
        <a:lstStyle/>
        <a:p>
          <a:r>
            <a:rPr lang="en-US" dirty="0" smtClean="0"/>
            <a:t>Instructors, photographers and other</a:t>
          </a:r>
          <a:endParaRPr lang="en-US" dirty="0"/>
        </a:p>
      </dgm:t>
    </dgm:pt>
    <dgm:pt modelId="{253CB0FF-6EFB-7B43-89B0-A9653F71F842}" type="parTrans" cxnId="{FBC2CA9A-89EB-6B40-935F-E4C739D1951E}">
      <dgm:prSet/>
      <dgm:spPr/>
      <dgm:t>
        <a:bodyPr/>
        <a:lstStyle/>
        <a:p>
          <a:endParaRPr lang="en-US"/>
        </a:p>
      </dgm:t>
    </dgm:pt>
    <dgm:pt modelId="{272EA9F0-7666-E54C-BE3C-6A5F5C0CEBED}" type="sibTrans" cxnId="{FBC2CA9A-89EB-6B40-935F-E4C739D1951E}">
      <dgm:prSet/>
      <dgm:spPr/>
      <dgm:t>
        <a:bodyPr/>
        <a:lstStyle/>
        <a:p>
          <a:endParaRPr lang="en-US"/>
        </a:p>
      </dgm:t>
    </dgm:pt>
    <dgm:pt modelId="{3EE1D53F-66BB-E640-82DE-23AD3C482F27}">
      <dgm:prSet/>
      <dgm:spPr/>
      <dgm:t>
        <a:bodyPr/>
        <a:lstStyle/>
        <a:p>
          <a:r>
            <a:rPr lang="en-US" dirty="0" smtClean="0"/>
            <a:t>Competitions and other events</a:t>
          </a:r>
          <a:endParaRPr lang="en-US" dirty="0"/>
        </a:p>
      </dgm:t>
    </dgm:pt>
    <dgm:pt modelId="{669B1012-A035-D344-9E22-D3264576F9F2}" type="parTrans" cxnId="{54E9450B-52FC-884F-B58A-9D615C676D13}">
      <dgm:prSet/>
      <dgm:spPr/>
      <dgm:t>
        <a:bodyPr/>
        <a:lstStyle/>
        <a:p>
          <a:endParaRPr lang="en-US"/>
        </a:p>
      </dgm:t>
    </dgm:pt>
    <dgm:pt modelId="{A3D49923-EA91-DD42-84FF-DF22AB24830C}" type="sibTrans" cxnId="{54E9450B-52FC-884F-B58A-9D615C676D13}">
      <dgm:prSet/>
      <dgm:spPr/>
      <dgm:t>
        <a:bodyPr/>
        <a:lstStyle/>
        <a:p>
          <a:endParaRPr lang="en-US"/>
        </a:p>
      </dgm:t>
    </dgm:pt>
    <dgm:pt modelId="{82E23D53-EEB7-7846-94B9-82C02B9A8A03}">
      <dgm:prSet/>
      <dgm:spPr/>
      <dgm:t>
        <a:bodyPr/>
        <a:lstStyle/>
        <a:p>
          <a:r>
            <a:rPr lang="en-US" dirty="0" smtClean="0"/>
            <a:t>Communications with other users</a:t>
          </a:r>
          <a:endParaRPr lang="en-US" dirty="0"/>
        </a:p>
      </dgm:t>
    </dgm:pt>
    <dgm:pt modelId="{8E380C76-7945-5B4F-B672-5749104B2978}" type="parTrans" cxnId="{F43EC182-F3D9-8642-80BD-B3F965C2C8C2}">
      <dgm:prSet/>
      <dgm:spPr/>
      <dgm:t>
        <a:bodyPr/>
        <a:lstStyle/>
        <a:p>
          <a:endParaRPr lang="en-US"/>
        </a:p>
      </dgm:t>
    </dgm:pt>
    <dgm:pt modelId="{010C41A8-970B-6C48-BBAC-F892979A5E5E}" type="sibTrans" cxnId="{F43EC182-F3D9-8642-80BD-B3F965C2C8C2}">
      <dgm:prSet/>
      <dgm:spPr/>
      <dgm:t>
        <a:bodyPr/>
        <a:lstStyle/>
        <a:p>
          <a:endParaRPr lang="en-US"/>
        </a:p>
      </dgm:t>
    </dgm:pt>
    <dgm:pt modelId="{F40B4785-2C01-5540-AE03-038D6DF30D82}">
      <dgm:prSet/>
      <dgm:spPr/>
      <dgm:t>
        <a:bodyPr/>
        <a:lstStyle/>
        <a:p>
          <a:r>
            <a:rPr lang="en-US" dirty="0" smtClean="0"/>
            <a:t>Groups</a:t>
          </a:r>
          <a:endParaRPr lang="en-US" dirty="0"/>
        </a:p>
      </dgm:t>
    </dgm:pt>
    <dgm:pt modelId="{64303437-A459-0144-9CC8-A07DDBECA859}" type="parTrans" cxnId="{FA0AF232-7C3F-E54A-A3F7-0AA2C885D555}">
      <dgm:prSet/>
      <dgm:spPr/>
      <dgm:t>
        <a:bodyPr/>
        <a:lstStyle/>
        <a:p>
          <a:endParaRPr lang="en-US"/>
        </a:p>
      </dgm:t>
    </dgm:pt>
    <dgm:pt modelId="{02E1A272-25D0-4D4A-8BB4-F6FD589144E2}" type="sibTrans" cxnId="{FA0AF232-7C3F-E54A-A3F7-0AA2C885D555}">
      <dgm:prSet/>
      <dgm:spPr/>
      <dgm:t>
        <a:bodyPr/>
        <a:lstStyle/>
        <a:p>
          <a:endParaRPr lang="en-US"/>
        </a:p>
      </dgm:t>
    </dgm:pt>
    <dgm:pt modelId="{C19B2931-9E9A-C94D-A76A-EA081FDE5DBB}">
      <dgm:prSet phldrT="[Text]" custT="1"/>
      <dgm:spPr/>
      <dgm:t>
        <a:bodyPr/>
        <a:lstStyle/>
        <a:p>
          <a:r>
            <a:rPr lang="en-US" sz="1800" dirty="0" smtClean="0"/>
            <a:t>Staying up to date buy following other users</a:t>
          </a:r>
          <a:endParaRPr lang="en-US" sz="1800" dirty="0"/>
        </a:p>
      </dgm:t>
    </dgm:pt>
    <dgm:pt modelId="{A48572E9-816A-3B4E-B10D-3C4FF3075ED7}" type="parTrans" cxnId="{CE703787-7CAA-FF44-88E1-847CEC9D2F81}">
      <dgm:prSet/>
      <dgm:spPr/>
      <dgm:t>
        <a:bodyPr/>
        <a:lstStyle/>
        <a:p>
          <a:endParaRPr lang="en-US"/>
        </a:p>
      </dgm:t>
    </dgm:pt>
    <dgm:pt modelId="{EBCD6A6F-6D69-5C42-A18D-3017FD67EB34}" type="sibTrans" cxnId="{CE703787-7CAA-FF44-88E1-847CEC9D2F81}">
      <dgm:prSet/>
      <dgm:spPr/>
      <dgm:t>
        <a:bodyPr/>
        <a:lstStyle/>
        <a:p>
          <a:endParaRPr lang="en-US"/>
        </a:p>
      </dgm:t>
    </dgm:pt>
    <dgm:pt modelId="{58D88206-723D-C848-BA92-916CC619F772}" type="pres">
      <dgm:prSet presAssocID="{425BB402-BEB1-5946-84F3-255315003A2D}" presName="cycle" presStyleCnt="0">
        <dgm:presLayoutVars>
          <dgm:dir/>
          <dgm:resizeHandles val="exact"/>
        </dgm:presLayoutVars>
      </dgm:prSet>
      <dgm:spPr/>
    </dgm:pt>
    <dgm:pt modelId="{357469CF-562B-0240-8082-B3D63F467B09}" type="pres">
      <dgm:prSet presAssocID="{C388E78E-0CE3-9D47-B2B3-A1D8AB27F3D3}" presName="node" presStyleLbl="node1" presStyleIdx="0" presStyleCnt="9" custScaleX="115822" custScaleY="126313" custRadScaleRad="99394" custRadScaleInc="1517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4D477C-DCEC-3441-BBC0-CF2B6A5F5F84}" type="pres">
      <dgm:prSet presAssocID="{C388E78E-0CE3-9D47-B2B3-A1D8AB27F3D3}" presName="spNode" presStyleCnt="0"/>
      <dgm:spPr/>
    </dgm:pt>
    <dgm:pt modelId="{56B9D8FD-3DB3-0541-B324-06A7BBCAB045}" type="pres">
      <dgm:prSet presAssocID="{1B51747E-F98F-EB4B-B9FE-F7E4797783D5}" presName="sibTrans" presStyleLbl="sibTrans1D1" presStyleIdx="0" presStyleCnt="9"/>
      <dgm:spPr/>
    </dgm:pt>
    <dgm:pt modelId="{40802556-9956-534B-807C-27E171434B31}" type="pres">
      <dgm:prSet presAssocID="{521FFCDF-7E26-9E4C-8136-F06D8E3CCA62}" presName="node" presStyleLbl="node1" presStyleIdx="1" presStyleCnt="9" custScaleX="149643" custScaleY="121609" custRadScaleRad="105979" custRadScaleInc="4574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449A6E-C327-2547-B4C7-457F955E42C6}" type="pres">
      <dgm:prSet presAssocID="{521FFCDF-7E26-9E4C-8136-F06D8E3CCA62}" presName="spNode" presStyleCnt="0"/>
      <dgm:spPr/>
    </dgm:pt>
    <dgm:pt modelId="{19BC948C-B9E1-4C40-AAE0-F8365E0530FC}" type="pres">
      <dgm:prSet presAssocID="{3468DD7B-F85C-204A-8115-4973B19A88CC}" presName="sibTrans" presStyleLbl="sibTrans1D1" presStyleIdx="1" presStyleCnt="9"/>
      <dgm:spPr/>
    </dgm:pt>
    <dgm:pt modelId="{91B52574-93CE-D346-976C-C0B32EBDE661}" type="pres">
      <dgm:prSet presAssocID="{82E23D53-EEB7-7846-94B9-82C02B9A8A03}" presName="node" presStyleLbl="node1" presStyleIdx="2" presStyleCnt="9" custScaleX="196226" custScaleY="143763" custRadScaleRad="105653" custRadScaleInc="-18561">
        <dgm:presLayoutVars>
          <dgm:bulletEnabled val="1"/>
        </dgm:presLayoutVars>
      </dgm:prSet>
      <dgm:spPr/>
    </dgm:pt>
    <dgm:pt modelId="{CC05AAD3-F5C7-F349-B58D-84FC256CD680}" type="pres">
      <dgm:prSet presAssocID="{82E23D53-EEB7-7846-94B9-82C02B9A8A03}" presName="spNode" presStyleCnt="0"/>
      <dgm:spPr/>
    </dgm:pt>
    <dgm:pt modelId="{6647ACC6-2019-7841-9A1A-0CEF338FB0E2}" type="pres">
      <dgm:prSet presAssocID="{010C41A8-970B-6C48-BBAC-F892979A5E5E}" presName="sibTrans" presStyleLbl="sibTrans1D1" presStyleIdx="2" presStyleCnt="9"/>
      <dgm:spPr/>
    </dgm:pt>
    <dgm:pt modelId="{771D340E-E012-5141-BC86-1AD709EEE9F6}" type="pres">
      <dgm:prSet presAssocID="{F40B4785-2C01-5540-AE03-038D6DF30D82}" presName="node" presStyleLbl="node1" presStyleIdx="3" presStyleCnt="9" custScaleX="189727" custScaleY="179153" custRadScaleRad="104642" custRadScaleInc="-79327">
        <dgm:presLayoutVars>
          <dgm:bulletEnabled val="1"/>
        </dgm:presLayoutVars>
      </dgm:prSet>
      <dgm:spPr/>
    </dgm:pt>
    <dgm:pt modelId="{3AC727E7-0E93-7D42-B434-F060619E5387}" type="pres">
      <dgm:prSet presAssocID="{F40B4785-2C01-5540-AE03-038D6DF30D82}" presName="spNode" presStyleCnt="0"/>
      <dgm:spPr/>
    </dgm:pt>
    <dgm:pt modelId="{F24E1067-4228-2B43-81F7-0BC225977AF5}" type="pres">
      <dgm:prSet presAssocID="{02E1A272-25D0-4D4A-8BB4-F6FD589144E2}" presName="sibTrans" presStyleLbl="sibTrans1D1" presStyleIdx="3" presStyleCnt="9"/>
      <dgm:spPr/>
    </dgm:pt>
    <dgm:pt modelId="{87F966E8-B4D3-B94B-B8D2-6C8BFCC4C2F0}" type="pres">
      <dgm:prSet presAssocID="{3EE1D53F-66BB-E640-82DE-23AD3C482F27}" presName="node" presStyleLbl="node1" presStyleIdx="4" presStyleCnt="9" custScaleX="165254" custScaleY="166342" custRadScaleRad="102606" custRadScaleInc="-90488">
        <dgm:presLayoutVars>
          <dgm:bulletEnabled val="1"/>
        </dgm:presLayoutVars>
      </dgm:prSet>
      <dgm:spPr/>
    </dgm:pt>
    <dgm:pt modelId="{1DC15F79-AAC7-6C4E-8D9E-FDFA9B2BD7E0}" type="pres">
      <dgm:prSet presAssocID="{3EE1D53F-66BB-E640-82DE-23AD3C482F27}" presName="spNode" presStyleCnt="0"/>
      <dgm:spPr/>
    </dgm:pt>
    <dgm:pt modelId="{B48EA6D8-865C-AE4D-8999-644F2CF7036E}" type="pres">
      <dgm:prSet presAssocID="{A3D49923-EA91-DD42-84FF-DF22AB24830C}" presName="sibTrans" presStyleLbl="sibTrans1D1" presStyleIdx="4" presStyleCnt="9"/>
      <dgm:spPr/>
    </dgm:pt>
    <dgm:pt modelId="{6A2EE0A2-6F05-1F47-B4BA-2FEFF687268A}" type="pres">
      <dgm:prSet presAssocID="{1CCA2F2A-D376-2A41-9EE2-4497050D0D79}" presName="node" presStyleLbl="node1" presStyleIdx="5" presStyleCnt="9" custScaleX="168054" custScaleY="14284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445A94-8264-3946-80ED-CD9ACD0EED97}" type="pres">
      <dgm:prSet presAssocID="{1CCA2F2A-D376-2A41-9EE2-4497050D0D79}" presName="spNode" presStyleCnt="0"/>
      <dgm:spPr/>
    </dgm:pt>
    <dgm:pt modelId="{F5A77E00-53B9-694A-B97B-27F0C4E3951E}" type="pres">
      <dgm:prSet presAssocID="{272EA9F0-7666-E54C-BE3C-6A5F5C0CEBED}" presName="sibTrans" presStyleLbl="sibTrans1D1" presStyleIdx="5" presStyleCnt="9"/>
      <dgm:spPr/>
    </dgm:pt>
    <dgm:pt modelId="{478D2310-C11B-0A43-8E08-7CA5044B5C73}" type="pres">
      <dgm:prSet presAssocID="{CAE5484D-8261-9A4C-8C30-3FBDA737954F}" presName="node" presStyleLbl="node1" presStyleIdx="6" presStyleCnt="9" custScaleX="161754" custScaleY="1429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E990DC-4C4E-AF4B-A1F7-9EC7F28EA745}" type="pres">
      <dgm:prSet presAssocID="{CAE5484D-8261-9A4C-8C30-3FBDA737954F}" presName="spNode" presStyleCnt="0"/>
      <dgm:spPr/>
    </dgm:pt>
    <dgm:pt modelId="{41112029-80C4-DD42-B272-6B77C0497934}" type="pres">
      <dgm:prSet presAssocID="{084CCA17-727B-684B-B305-2E14500CEF90}" presName="sibTrans" presStyleLbl="sibTrans1D1" presStyleIdx="6" presStyleCnt="9"/>
      <dgm:spPr/>
    </dgm:pt>
    <dgm:pt modelId="{8C226E58-930D-234E-A4DC-DDFBAFC64D84}" type="pres">
      <dgm:prSet presAssocID="{A021D4B2-A983-1D4D-97AF-BF990F164A2C}" presName="node" presStyleLbl="node1" presStyleIdx="7" presStyleCnt="9" custScaleX="198460" custScaleY="149495">
        <dgm:presLayoutVars>
          <dgm:bulletEnabled val="1"/>
        </dgm:presLayoutVars>
      </dgm:prSet>
      <dgm:spPr/>
    </dgm:pt>
    <dgm:pt modelId="{16C23291-522E-4A4F-9C74-08AD469DD83C}" type="pres">
      <dgm:prSet presAssocID="{A021D4B2-A983-1D4D-97AF-BF990F164A2C}" presName="spNode" presStyleCnt="0"/>
      <dgm:spPr/>
    </dgm:pt>
    <dgm:pt modelId="{4FAEB38C-E693-8A45-99AF-C3FE5EAAF774}" type="pres">
      <dgm:prSet presAssocID="{DDB38725-5C6B-2A43-8381-298569F13938}" presName="sibTrans" presStyleLbl="sibTrans1D1" presStyleIdx="7" presStyleCnt="9"/>
      <dgm:spPr/>
    </dgm:pt>
    <dgm:pt modelId="{D022FB8C-2CB0-D94C-90E9-E5489B5DC422}" type="pres">
      <dgm:prSet presAssocID="{C19B2931-9E9A-C94D-A76A-EA081FDE5DBB}" presName="node" presStyleLbl="node1" presStyleIdx="8" presStyleCnt="9" custScaleX="180438" custScaleY="12545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A3DD1C-F6F4-0547-A9AA-FC3D77C8E04C}" type="pres">
      <dgm:prSet presAssocID="{C19B2931-9E9A-C94D-A76A-EA081FDE5DBB}" presName="spNode" presStyleCnt="0"/>
      <dgm:spPr/>
    </dgm:pt>
    <dgm:pt modelId="{BB5558B9-93A9-9842-B3D5-4C7348D09BED}" type="pres">
      <dgm:prSet presAssocID="{EBCD6A6F-6D69-5C42-A18D-3017FD67EB34}" presName="sibTrans" presStyleLbl="sibTrans1D1" presStyleIdx="8" presStyleCnt="9"/>
      <dgm:spPr/>
    </dgm:pt>
  </dgm:ptLst>
  <dgm:cxnLst>
    <dgm:cxn modelId="{3AC42049-D24F-564B-A16F-520BDAE18E1E}" type="presOf" srcId="{DDB38725-5C6B-2A43-8381-298569F13938}" destId="{4FAEB38C-E693-8A45-99AF-C3FE5EAAF774}" srcOrd="0" destOrd="0" presId="urn:microsoft.com/office/officeart/2005/8/layout/cycle6"/>
    <dgm:cxn modelId="{844778B7-27C4-8942-8DEB-23C9B20B1DD6}" type="presOf" srcId="{CAE5484D-8261-9A4C-8C30-3FBDA737954F}" destId="{478D2310-C11B-0A43-8E08-7CA5044B5C73}" srcOrd="0" destOrd="0" presId="urn:microsoft.com/office/officeart/2005/8/layout/cycle6"/>
    <dgm:cxn modelId="{67B23FA2-8ABA-7041-AA71-681766F84220}" type="presOf" srcId="{F40B4785-2C01-5540-AE03-038D6DF30D82}" destId="{771D340E-E012-5141-BC86-1AD709EEE9F6}" srcOrd="0" destOrd="0" presId="urn:microsoft.com/office/officeart/2005/8/layout/cycle6"/>
    <dgm:cxn modelId="{BC075FBF-8256-9D4B-9FB8-38021EE800DE}" type="presOf" srcId="{084CCA17-727B-684B-B305-2E14500CEF90}" destId="{41112029-80C4-DD42-B272-6B77C0497934}" srcOrd="0" destOrd="0" presId="urn:microsoft.com/office/officeart/2005/8/layout/cycle6"/>
    <dgm:cxn modelId="{4E510A8A-7D50-444C-894F-2CF1153EF375}" type="presOf" srcId="{425BB402-BEB1-5946-84F3-255315003A2D}" destId="{58D88206-723D-C848-BA92-916CC619F772}" srcOrd="0" destOrd="0" presId="urn:microsoft.com/office/officeart/2005/8/layout/cycle6"/>
    <dgm:cxn modelId="{AD330ABC-69EB-CD4F-9C15-3CA3AF9ABE06}" type="presOf" srcId="{A3D49923-EA91-DD42-84FF-DF22AB24830C}" destId="{B48EA6D8-865C-AE4D-8999-644F2CF7036E}" srcOrd="0" destOrd="0" presId="urn:microsoft.com/office/officeart/2005/8/layout/cycle6"/>
    <dgm:cxn modelId="{5A441A4B-F1B4-CA47-8B0C-A5D9AB8B2966}" type="presOf" srcId="{02E1A272-25D0-4D4A-8BB4-F6FD589144E2}" destId="{F24E1067-4228-2B43-81F7-0BC225977AF5}" srcOrd="0" destOrd="0" presId="urn:microsoft.com/office/officeart/2005/8/layout/cycle6"/>
    <dgm:cxn modelId="{43949A8B-7C5A-2045-B80D-336671726E57}" type="presOf" srcId="{010C41A8-970B-6C48-BBAC-F892979A5E5E}" destId="{6647ACC6-2019-7841-9A1A-0CEF338FB0E2}" srcOrd="0" destOrd="0" presId="urn:microsoft.com/office/officeart/2005/8/layout/cycle6"/>
    <dgm:cxn modelId="{9523DFD3-8A08-8B48-8207-D936AFA8BBB6}" type="presOf" srcId="{1CCA2F2A-D376-2A41-9EE2-4497050D0D79}" destId="{6A2EE0A2-6F05-1F47-B4BA-2FEFF687268A}" srcOrd="0" destOrd="0" presId="urn:microsoft.com/office/officeart/2005/8/layout/cycle6"/>
    <dgm:cxn modelId="{CE703787-7CAA-FF44-88E1-847CEC9D2F81}" srcId="{425BB402-BEB1-5946-84F3-255315003A2D}" destId="{C19B2931-9E9A-C94D-A76A-EA081FDE5DBB}" srcOrd="8" destOrd="0" parTransId="{A48572E9-816A-3B4E-B10D-3C4FF3075ED7}" sibTransId="{EBCD6A6F-6D69-5C42-A18D-3017FD67EB34}"/>
    <dgm:cxn modelId="{CD46E599-7010-814B-8FA0-C91A2F31B194}" type="presOf" srcId="{82E23D53-EEB7-7846-94B9-82C02B9A8A03}" destId="{91B52574-93CE-D346-976C-C0B32EBDE661}" srcOrd="0" destOrd="0" presId="urn:microsoft.com/office/officeart/2005/8/layout/cycle6"/>
    <dgm:cxn modelId="{6418C940-96B7-D845-AD72-6896B042D379}" srcId="{425BB402-BEB1-5946-84F3-255315003A2D}" destId="{CAE5484D-8261-9A4C-8C30-3FBDA737954F}" srcOrd="6" destOrd="0" parTransId="{50272F55-5132-0241-9C22-DA1EE59471E4}" sibTransId="{084CCA17-727B-684B-B305-2E14500CEF90}"/>
    <dgm:cxn modelId="{54E9450B-52FC-884F-B58A-9D615C676D13}" srcId="{425BB402-BEB1-5946-84F3-255315003A2D}" destId="{3EE1D53F-66BB-E640-82DE-23AD3C482F27}" srcOrd="4" destOrd="0" parTransId="{669B1012-A035-D344-9E22-D3264576F9F2}" sibTransId="{A3D49923-EA91-DD42-84FF-DF22AB24830C}"/>
    <dgm:cxn modelId="{614992C1-E1A2-9148-86D1-841BD3F6FAF6}" type="presOf" srcId="{A021D4B2-A983-1D4D-97AF-BF990F164A2C}" destId="{8C226E58-930D-234E-A4DC-DDFBAFC64D84}" srcOrd="0" destOrd="0" presId="urn:microsoft.com/office/officeart/2005/8/layout/cycle6"/>
    <dgm:cxn modelId="{29C91B0C-4EFF-7346-BFC6-E09D636A05B2}" srcId="{425BB402-BEB1-5946-84F3-255315003A2D}" destId="{A021D4B2-A983-1D4D-97AF-BF990F164A2C}" srcOrd="7" destOrd="0" parTransId="{D813ACE2-59A6-C44B-96F4-C7A7E338D4B0}" sibTransId="{DDB38725-5C6B-2A43-8381-298569F13938}"/>
    <dgm:cxn modelId="{65C0E2D6-2903-2A47-BF71-05D31039D800}" srcId="{425BB402-BEB1-5946-84F3-255315003A2D}" destId="{C388E78E-0CE3-9D47-B2B3-A1D8AB27F3D3}" srcOrd="0" destOrd="0" parTransId="{95435D2F-917C-284C-B513-44C8B8054809}" sibTransId="{1B51747E-F98F-EB4B-B9FE-F7E4797783D5}"/>
    <dgm:cxn modelId="{D445523B-8D75-784C-9C73-8AD2AB4353D4}" type="presOf" srcId="{3468DD7B-F85C-204A-8115-4973B19A88CC}" destId="{19BC948C-B9E1-4C40-AAE0-F8365E0530FC}" srcOrd="0" destOrd="0" presId="urn:microsoft.com/office/officeart/2005/8/layout/cycle6"/>
    <dgm:cxn modelId="{F43EC182-F3D9-8642-80BD-B3F965C2C8C2}" srcId="{425BB402-BEB1-5946-84F3-255315003A2D}" destId="{82E23D53-EEB7-7846-94B9-82C02B9A8A03}" srcOrd="2" destOrd="0" parTransId="{8E380C76-7945-5B4F-B672-5749104B2978}" sibTransId="{010C41A8-970B-6C48-BBAC-F892979A5E5E}"/>
    <dgm:cxn modelId="{3D0D85C3-DF2D-184F-8D4F-C1FB467E048A}" srcId="{425BB402-BEB1-5946-84F3-255315003A2D}" destId="{521FFCDF-7E26-9E4C-8136-F06D8E3CCA62}" srcOrd="1" destOrd="0" parTransId="{415D46BC-A7B3-4F44-AE64-C088A54EC9CE}" sibTransId="{3468DD7B-F85C-204A-8115-4973B19A88CC}"/>
    <dgm:cxn modelId="{9C9CD957-77D5-A144-9A3B-A269EAB462C0}" type="presOf" srcId="{1B51747E-F98F-EB4B-B9FE-F7E4797783D5}" destId="{56B9D8FD-3DB3-0541-B324-06A7BBCAB045}" srcOrd="0" destOrd="0" presId="urn:microsoft.com/office/officeart/2005/8/layout/cycle6"/>
    <dgm:cxn modelId="{FBC2CA9A-89EB-6B40-935F-E4C739D1951E}" srcId="{425BB402-BEB1-5946-84F3-255315003A2D}" destId="{1CCA2F2A-D376-2A41-9EE2-4497050D0D79}" srcOrd="5" destOrd="0" parTransId="{253CB0FF-6EFB-7B43-89B0-A9653F71F842}" sibTransId="{272EA9F0-7666-E54C-BE3C-6A5F5C0CEBED}"/>
    <dgm:cxn modelId="{456B6A76-861A-1047-AA10-6965234A92E2}" type="presOf" srcId="{272EA9F0-7666-E54C-BE3C-6A5F5C0CEBED}" destId="{F5A77E00-53B9-694A-B97B-27F0C4E3951E}" srcOrd="0" destOrd="0" presId="urn:microsoft.com/office/officeart/2005/8/layout/cycle6"/>
    <dgm:cxn modelId="{8BC9AE64-798F-024F-AA30-DD93483755FA}" type="presOf" srcId="{521FFCDF-7E26-9E4C-8136-F06D8E3CCA62}" destId="{40802556-9956-534B-807C-27E171434B31}" srcOrd="0" destOrd="0" presId="urn:microsoft.com/office/officeart/2005/8/layout/cycle6"/>
    <dgm:cxn modelId="{46A3F9D2-7272-E641-B799-82363267DBA0}" type="presOf" srcId="{C19B2931-9E9A-C94D-A76A-EA081FDE5DBB}" destId="{D022FB8C-2CB0-D94C-90E9-E5489B5DC422}" srcOrd="0" destOrd="0" presId="urn:microsoft.com/office/officeart/2005/8/layout/cycle6"/>
    <dgm:cxn modelId="{D3AB14DE-2E11-C547-B422-1E9F4F5D584A}" type="presOf" srcId="{3EE1D53F-66BB-E640-82DE-23AD3C482F27}" destId="{87F966E8-B4D3-B94B-B8D2-6C8BFCC4C2F0}" srcOrd="0" destOrd="0" presId="urn:microsoft.com/office/officeart/2005/8/layout/cycle6"/>
    <dgm:cxn modelId="{DA02831C-84C1-E440-871C-8455F289F996}" type="presOf" srcId="{EBCD6A6F-6D69-5C42-A18D-3017FD67EB34}" destId="{BB5558B9-93A9-9842-B3D5-4C7348D09BED}" srcOrd="0" destOrd="0" presId="urn:microsoft.com/office/officeart/2005/8/layout/cycle6"/>
    <dgm:cxn modelId="{FA0AF232-7C3F-E54A-A3F7-0AA2C885D555}" srcId="{425BB402-BEB1-5946-84F3-255315003A2D}" destId="{F40B4785-2C01-5540-AE03-038D6DF30D82}" srcOrd="3" destOrd="0" parTransId="{64303437-A459-0144-9CC8-A07DDBECA859}" sibTransId="{02E1A272-25D0-4D4A-8BB4-F6FD589144E2}"/>
    <dgm:cxn modelId="{93BFFB36-E59D-E548-98EE-BBEADA1E3CA2}" type="presOf" srcId="{C388E78E-0CE3-9D47-B2B3-A1D8AB27F3D3}" destId="{357469CF-562B-0240-8082-B3D63F467B09}" srcOrd="0" destOrd="0" presId="urn:microsoft.com/office/officeart/2005/8/layout/cycle6"/>
    <dgm:cxn modelId="{18E78AA7-8424-944A-9898-306719B6FD49}" type="presParOf" srcId="{58D88206-723D-C848-BA92-916CC619F772}" destId="{357469CF-562B-0240-8082-B3D63F467B09}" srcOrd="0" destOrd="0" presId="urn:microsoft.com/office/officeart/2005/8/layout/cycle6"/>
    <dgm:cxn modelId="{615C9A9A-B8D2-1F4D-8F2E-B98D54407C38}" type="presParOf" srcId="{58D88206-723D-C848-BA92-916CC619F772}" destId="{D84D477C-DCEC-3441-BBC0-CF2B6A5F5F84}" srcOrd="1" destOrd="0" presId="urn:microsoft.com/office/officeart/2005/8/layout/cycle6"/>
    <dgm:cxn modelId="{EFD685E8-29F4-0C4E-B8E7-48535AFE329D}" type="presParOf" srcId="{58D88206-723D-C848-BA92-916CC619F772}" destId="{56B9D8FD-3DB3-0541-B324-06A7BBCAB045}" srcOrd="2" destOrd="0" presId="urn:microsoft.com/office/officeart/2005/8/layout/cycle6"/>
    <dgm:cxn modelId="{761F2246-D13A-E24A-95D1-948C39F724FA}" type="presParOf" srcId="{58D88206-723D-C848-BA92-916CC619F772}" destId="{40802556-9956-534B-807C-27E171434B31}" srcOrd="3" destOrd="0" presId="urn:microsoft.com/office/officeart/2005/8/layout/cycle6"/>
    <dgm:cxn modelId="{F7CB75C1-F607-2A4B-B358-E0F5F490D708}" type="presParOf" srcId="{58D88206-723D-C848-BA92-916CC619F772}" destId="{C7449A6E-C327-2547-B4C7-457F955E42C6}" srcOrd="4" destOrd="0" presId="urn:microsoft.com/office/officeart/2005/8/layout/cycle6"/>
    <dgm:cxn modelId="{1A6D34FA-7C47-1142-9181-9F6FE9DCCD9F}" type="presParOf" srcId="{58D88206-723D-C848-BA92-916CC619F772}" destId="{19BC948C-B9E1-4C40-AAE0-F8365E0530FC}" srcOrd="5" destOrd="0" presId="urn:microsoft.com/office/officeart/2005/8/layout/cycle6"/>
    <dgm:cxn modelId="{F2395E0D-B42F-644E-A463-0C66DD3EE7EB}" type="presParOf" srcId="{58D88206-723D-C848-BA92-916CC619F772}" destId="{91B52574-93CE-D346-976C-C0B32EBDE661}" srcOrd="6" destOrd="0" presId="urn:microsoft.com/office/officeart/2005/8/layout/cycle6"/>
    <dgm:cxn modelId="{7CF04569-4F54-C249-B6FB-3FB2B91D0147}" type="presParOf" srcId="{58D88206-723D-C848-BA92-916CC619F772}" destId="{CC05AAD3-F5C7-F349-B58D-84FC256CD680}" srcOrd="7" destOrd="0" presId="urn:microsoft.com/office/officeart/2005/8/layout/cycle6"/>
    <dgm:cxn modelId="{8BC04848-7217-F548-A64D-48DD230831C2}" type="presParOf" srcId="{58D88206-723D-C848-BA92-916CC619F772}" destId="{6647ACC6-2019-7841-9A1A-0CEF338FB0E2}" srcOrd="8" destOrd="0" presId="urn:microsoft.com/office/officeart/2005/8/layout/cycle6"/>
    <dgm:cxn modelId="{E0BA85AC-BB83-8641-A98C-2637CD0A893D}" type="presParOf" srcId="{58D88206-723D-C848-BA92-916CC619F772}" destId="{771D340E-E012-5141-BC86-1AD709EEE9F6}" srcOrd="9" destOrd="0" presId="urn:microsoft.com/office/officeart/2005/8/layout/cycle6"/>
    <dgm:cxn modelId="{5A654D42-9639-9B48-A20F-245CC6769BFA}" type="presParOf" srcId="{58D88206-723D-C848-BA92-916CC619F772}" destId="{3AC727E7-0E93-7D42-B434-F060619E5387}" srcOrd="10" destOrd="0" presId="urn:microsoft.com/office/officeart/2005/8/layout/cycle6"/>
    <dgm:cxn modelId="{9E8D2C7C-1AC0-014C-8792-0F957C13327B}" type="presParOf" srcId="{58D88206-723D-C848-BA92-916CC619F772}" destId="{F24E1067-4228-2B43-81F7-0BC225977AF5}" srcOrd="11" destOrd="0" presId="urn:microsoft.com/office/officeart/2005/8/layout/cycle6"/>
    <dgm:cxn modelId="{835B8349-5486-164A-8630-6D95BD72603B}" type="presParOf" srcId="{58D88206-723D-C848-BA92-916CC619F772}" destId="{87F966E8-B4D3-B94B-B8D2-6C8BFCC4C2F0}" srcOrd="12" destOrd="0" presId="urn:microsoft.com/office/officeart/2005/8/layout/cycle6"/>
    <dgm:cxn modelId="{071F3D8D-63D6-2442-8295-DE6A102C2D08}" type="presParOf" srcId="{58D88206-723D-C848-BA92-916CC619F772}" destId="{1DC15F79-AAC7-6C4E-8D9E-FDFA9B2BD7E0}" srcOrd="13" destOrd="0" presId="urn:microsoft.com/office/officeart/2005/8/layout/cycle6"/>
    <dgm:cxn modelId="{B7596B72-2C62-254C-A0CF-29845CC3226F}" type="presParOf" srcId="{58D88206-723D-C848-BA92-916CC619F772}" destId="{B48EA6D8-865C-AE4D-8999-644F2CF7036E}" srcOrd="14" destOrd="0" presId="urn:microsoft.com/office/officeart/2005/8/layout/cycle6"/>
    <dgm:cxn modelId="{1D37CCA5-A604-3246-AD9F-D09632C354BB}" type="presParOf" srcId="{58D88206-723D-C848-BA92-916CC619F772}" destId="{6A2EE0A2-6F05-1F47-B4BA-2FEFF687268A}" srcOrd="15" destOrd="0" presId="urn:microsoft.com/office/officeart/2005/8/layout/cycle6"/>
    <dgm:cxn modelId="{F4C5D999-4522-214F-8041-168246DA23CA}" type="presParOf" srcId="{58D88206-723D-C848-BA92-916CC619F772}" destId="{2E445A94-8264-3946-80ED-CD9ACD0EED97}" srcOrd="16" destOrd="0" presId="urn:microsoft.com/office/officeart/2005/8/layout/cycle6"/>
    <dgm:cxn modelId="{49FBC106-EF3A-DC44-8BA1-20A05228B9E6}" type="presParOf" srcId="{58D88206-723D-C848-BA92-916CC619F772}" destId="{F5A77E00-53B9-694A-B97B-27F0C4E3951E}" srcOrd="17" destOrd="0" presId="urn:microsoft.com/office/officeart/2005/8/layout/cycle6"/>
    <dgm:cxn modelId="{32E1A818-69FD-FE40-9B58-09A2EA7349DA}" type="presParOf" srcId="{58D88206-723D-C848-BA92-916CC619F772}" destId="{478D2310-C11B-0A43-8E08-7CA5044B5C73}" srcOrd="18" destOrd="0" presId="urn:microsoft.com/office/officeart/2005/8/layout/cycle6"/>
    <dgm:cxn modelId="{02DCACF9-2F6E-9B42-B3DD-65BD3E0B6E21}" type="presParOf" srcId="{58D88206-723D-C848-BA92-916CC619F772}" destId="{40E990DC-4C4E-AF4B-A1F7-9EC7F28EA745}" srcOrd="19" destOrd="0" presId="urn:microsoft.com/office/officeart/2005/8/layout/cycle6"/>
    <dgm:cxn modelId="{F298ADD8-4984-C841-9BE7-D0AF912C8544}" type="presParOf" srcId="{58D88206-723D-C848-BA92-916CC619F772}" destId="{41112029-80C4-DD42-B272-6B77C0497934}" srcOrd="20" destOrd="0" presId="urn:microsoft.com/office/officeart/2005/8/layout/cycle6"/>
    <dgm:cxn modelId="{4AF6A8B5-E5D6-A749-896F-DC7380AAC896}" type="presParOf" srcId="{58D88206-723D-C848-BA92-916CC619F772}" destId="{8C226E58-930D-234E-A4DC-DDFBAFC64D84}" srcOrd="21" destOrd="0" presId="urn:microsoft.com/office/officeart/2005/8/layout/cycle6"/>
    <dgm:cxn modelId="{1694B430-E7C0-BF4A-85CD-AC127F4C1C6E}" type="presParOf" srcId="{58D88206-723D-C848-BA92-916CC619F772}" destId="{16C23291-522E-4A4F-9C74-08AD469DD83C}" srcOrd="22" destOrd="0" presId="urn:microsoft.com/office/officeart/2005/8/layout/cycle6"/>
    <dgm:cxn modelId="{900CAFB9-0C71-144A-A802-874E30D15592}" type="presParOf" srcId="{58D88206-723D-C848-BA92-916CC619F772}" destId="{4FAEB38C-E693-8A45-99AF-C3FE5EAAF774}" srcOrd="23" destOrd="0" presId="urn:microsoft.com/office/officeart/2005/8/layout/cycle6"/>
    <dgm:cxn modelId="{ADDC900A-6D05-354C-8A64-D074CE8F4A61}" type="presParOf" srcId="{58D88206-723D-C848-BA92-916CC619F772}" destId="{D022FB8C-2CB0-D94C-90E9-E5489B5DC422}" srcOrd="24" destOrd="0" presId="urn:microsoft.com/office/officeart/2005/8/layout/cycle6"/>
    <dgm:cxn modelId="{E7D21E09-0C69-0447-91CC-F72A1E0DBDBE}" type="presParOf" srcId="{58D88206-723D-C848-BA92-916CC619F772}" destId="{49A3DD1C-F6F4-0547-A9AA-FC3D77C8E04C}" srcOrd="25" destOrd="0" presId="urn:microsoft.com/office/officeart/2005/8/layout/cycle6"/>
    <dgm:cxn modelId="{DF933184-801C-854E-9C2F-8A5E434FB421}" type="presParOf" srcId="{58D88206-723D-C848-BA92-916CC619F772}" destId="{BB5558B9-93A9-9842-B3D5-4C7348D09BED}" srcOrd="26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A7B4EF8-470E-5E47-9513-C8D3539E4986}" type="doc">
      <dgm:prSet loTypeId="urn:microsoft.com/office/officeart/2005/8/layout/venn1" loCatId="" qsTypeId="urn:microsoft.com/office/officeart/2005/8/quickstyle/simple4" qsCatId="simple" csTypeId="urn:microsoft.com/office/officeart/2005/8/colors/accent1_2" csCatId="accent1" phldr="1"/>
      <dgm:spPr/>
    </dgm:pt>
    <dgm:pt modelId="{190CCA69-036F-234C-BB70-A0A691E15862}">
      <dgm:prSet phldrT="[Text]"/>
      <dgm:spPr/>
      <dgm:t>
        <a:bodyPr/>
        <a:lstStyle/>
        <a:p>
          <a:r>
            <a:rPr lang="en-US" dirty="0" smtClean="0"/>
            <a:t>Web application                           C# ASP.NET</a:t>
          </a:r>
          <a:endParaRPr lang="en-US" dirty="0"/>
        </a:p>
      </dgm:t>
    </dgm:pt>
    <dgm:pt modelId="{322AAA83-6EAB-544D-8001-9AE383F6C462}" type="parTrans" cxnId="{41BC1695-F3F3-D549-A62E-16476DBE2E56}">
      <dgm:prSet/>
      <dgm:spPr/>
      <dgm:t>
        <a:bodyPr/>
        <a:lstStyle/>
        <a:p>
          <a:endParaRPr lang="en-US"/>
        </a:p>
      </dgm:t>
    </dgm:pt>
    <dgm:pt modelId="{276C6FBD-92E5-1D49-920B-FC609F4F7389}" type="sibTrans" cxnId="{41BC1695-F3F3-D549-A62E-16476DBE2E56}">
      <dgm:prSet/>
      <dgm:spPr/>
      <dgm:t>
        <a:bodyPr/>
        <a:lstStyle/>
        <a:p>
          <a:endParaRPr lang="en-US"/>
        </a:p>
      </dgm:t>
    </dgm:pt>
    <dgm:pt modelId="{86E239FD-A9EC-8248-A997-A96EA7372084}">
      <dgm:prSet phldrT="[Text]"/>
      <dgm:spPr/>
      <dgm:t>
        <a:bodyPr/>
        <a:lstStyle/>
        <a:p>
          <a:r>
            <a:rPr lang="en-US" dirty="0" smtClean="0"/>
            <a:t>Android application               Java</a:t>
          </a:r>
        </a:p>
      </dgm:t>
    </dgm:pt>
    <dgm:pt modelId="{3647D7B9-E19E-764B-861B-3E5C9ABCB04D}" type="parTrans" cxnId="{37DE6BCE-F0DB-3F48-A2F0-02CE0E7E6409}">
      <dgm:prSet/>
      <dgm:spPr/>
      <dgm:t>
        <a:bodyPr/>
        <a:lstStyle/>
        <a:p>
          <a:endParaRPr lang="en-US"/>
        </a:p>
      </dgm:t>
    </dgm:pt>
    <dgm:pt modelId="{34B30A56-263F-074F-9797-2AFCB73ACB48}" type="sibTrans" cxnId="{37DE6BCE-F0DB-3F48-A2F0-02CE0E7E6409}">
      <dgm:prSet/>
      <dgm:spPr/>
      <dgm:t>
        <a:bodyPr/>
        <a:lstStyle/>
        <a:p>
          <a:endParaRPr lang="en-US"/>
        </a:p>
      </dgm:t>
    </dgm:pt>
    <dgm:pt modelId="{60A5BBD4-ED31-B647-A7B6-E5417DE0E2D6}">
      <dgm:prSet phldrT="[Text]"/>
      <dgm:spPr/>
      <dgm:t>
        <a:bodyPr/>
        <a:lstStyle/>
        <a:p>
          <a:r>
            <a:rPr lang="en-US" dirty="0" smtClean="0"/>
            <a:t>iOS application                    Swift</a:t>
          </a:r>
          <a:endParaRPr lang="en-US" dirty="0"/>
        </a:p>
      </dgm:t>
    </dgm:pt>
    <dgm:pt modelId="{5CE419C3-7758-F442-B09B-E3652BE720B2}" type="parTrans" cxnId="{A486BBA8-D084-7145-AE58-E8D318854055}">
      <dgm:prSet/>
      <dgm:spPr/>
      <dgm:t>
        <a:bodyPr/>
        <a:lstStyle/>
        <a:p>
          <a:endParaRPr lang="en-US"/>
        </a:p>
      </dgm:t>
    </dgm:pt>
    <dgm:pt modelId="{DDF3A951-359F-774E-A9AA-F67492B6B6CD}" type="sibTrans" cxnId="{A486BBA8-D084-7145-AE58-E8D318854055}">
      <dgm:prSet/>
      <dgm:spPr/>
      <dgm:t>
        <a:bodyPr/>
        <a:lstStyle/>
        <a:p>
          <a:endParaRPr lang="en-US"/>
        </a:p>
      </dgm:t>
    </dgm:pt>
    <dgm:pt modelId="{D6C5EC99-F65C-BC48-9381-EE39B61624A1}">
      <dgm:prSet phldrT="[Text]"/>
      <dgm:spPr/>
      <dgm:t>
        <a:bodyPr/>
        <a:lstStyle/>
        <a:p>
          <a:r>
            <a:rPr lang="en-US" dirty="0" smtClean="0"/>
            <a:t>Web scraping application       Python</a:t>
          </a:r>
          <a:endParaRPr lang="en-US" dirty="0"/>
        </a:p>
      </dgm:t>
    </dgm:pt>
    <dgm:pt modelId="{B870A3C2-650B-C143-A762-26E5260CD150}" type="parTrans" cxnId="{0D4C5D1C-3714-B44F-BE21-FF00E3E11337}">
      <dgm:prSet/>
      <dgm:spPr/>
      <dgm:t>
        <a:bodyPr/>
        <a:lstStyle/>
        <a:p>
          <a:endParaRPr lang="en-US"/>
        </a:p>
      </dgm:t>
    </dgm:pt>
    <dgm:pt modelId="{497C3359-752B-B144-9CD4-2DE492DDBF86}" type="sibTrans" cxnId="{0D4C5D1C-3714-B44F-BE21-FF00E3E11337}">
      <dgm:prSet/>
      <dgm:spPr/>
      <dgm:t>
        <a:bodyPr/>
        <a:lstStyle/>
        <a:p>
          <a:endParaRPr lang="en-US"/>
        </a:p>
      </dgm:t>
    </dgm:pt>
    <dgm:pt modelId="{1237E730-C89E-E844-A5DB-DD4BF8EE12EA}" type="pres">
      <dgm:prSet presAssocID="{AA7B4EF8-470E-5E47-9513-C8D3539E4986}" presName="compositeShape" presStyleCnt="0">
        <dgm:presLayoutVars>
          <dgm:chMax val="7"/>
          <dgm:dir/>
          <dgm:resizeHandles val="exact"/>
        </dgm:presLayoutVars>
      </dgm:prSet>
      <dgm:spPr/>
    </dgm:pt>
    <dgm:pt modelId="{71B5641A-D252-7A44-AA1D-0629DBE26BEC}" type="pres">
      <dgm:prSet presAssocID="{190CCA69-036F-234C-BB70-A0A691E15862}" presName="circ1" presStyleLbl="vennNode1" presStyleIdx="0" presStyleCnt="4" custLinFactNeighborX="400" custLinFactNeighborY="618"/>
      <dgm:spPr/>
      <dgm:t>
        <a:bodyPr/>
        <a:lstStyle/>
        <a:p>
          <a:endParaRPr lang="en-US"/>
        </a:p>
      </dgm:t>
    </dgm:pt>
    <dgm:pt modelId="{21442A5E-58F2-EC4B-94EF-9C135DB6DDFE}" type="pres">
      <dgm:prSet presAssocID="{190CCA69-036F-234C-BB70-A0A691E15862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C9FEAE-DB77-B547-BD73-45EC63EFF3C2}" type="pres">
      <dgm:prSet presAssocID="{86E239FD-A9EC-8248-A997-A96EA7372084}" presName="circ2" presStyleLbl="vennNode1" presStyleIdx="1" presStyleCnt="4" custLinFactNeighborX="15355" custLinFactNeighborY="0"/>
      <dgm:spPr/>
    </dgm:pt>
    <dgm:pt modelId="{F76BB276-349C-354E-A91F-449A51780672}" type="pres">
      <dgm:prSet presAssocID="{86E239FD-A9EC-8248-A997-A96EA7372084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05003338-1C57-3F4F-9DF2-202F1DF21196}" type="pres">
      <dgm:prSet presAssocID="{60A5BBD4-ED31-B647-A7B6-E5417DE0E2D6}" presName="circ3" presStyleLbl="vennNode1" presStyleIdx="2" presStyleCnt="4" custLinFactNeighborX="6110" custLinFactNeighborY="-618"/>
      <dgm:spPr/>
      <dgm:t>
        <a:bodyPr/>
        <a:lstStyle/>
        <a:p>
          <a:endParaRPr lang="en-US"/>
        </a:p>
      </dgm:t>
    </dgm:pt>
    <dgm:pt modelId="{DB5BDCC2-AFE7-974E-9733-985AEFA8BE41}" type="pres">
      <dgm:prSet presAssocID="{60A5BBD4-ED31-B647-A7B6-E5417DE0E2D6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B24A5B-C0AC-5F4E-89A8-856EBAC36C5A}" type="pres">
      <dgm:prSet presAssocID="{D6C5EC99-F65C-BC48-9381-EE39B61624A1}" presName="circ4" presStyleLbl="vennNode1" presStyleIdx="3" presStyleCnt="4" custLinFactNeighborX="-14700" custLinFactNeighborY="0"/>
      <dgm:spPr/>
      <dgm:t>
        <a:bodyPr/>
        <a:lstStyle/>
        <a:p>
          <a:endParaRPr lang="en-US"/>
        </a:p>
      </dgm:t>
    </dgm:pt>
    <dgm:pt modelId="{669FFEA1-22C8-4543-A10E-7ECA9030A06A}" type="pres">
      <dgm:prSet presAssocID="{D6C5EC99-F65C-BC48-9381-EE39B61624A1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15BCA7F-1990-9047-AD51-F54D0B49E1E6}" type="presOf" srcId="{AA7B4EF8-470E-5E47-9513-C8D3539E4986}" destId="{1237E730-C89E-E844-A5DB-DD4BF8EE12EA}" srcOrd="0" destOrd="0" presId="urn:microsoft.com/office/officeart/2005/8/layout/venn1"/>
    <dgm:cxn modelId="{A486BBA8-D084-7145-AE58-E8D318854055}" srcId="{AA7B4EF8-470E-5E47-9513-C8D3539E4986}" destId="{60A5BBD4-ED31-B647-A7B6-E5417DE0E2D6}" srcOrd="2" destOrd="0" parTransId="{5CE419C3-7758-F442-B09B-E3652BE720B2}" sibTransId="{DDF3A951-359F-774E-A9AA-F67492B6B6CD}"/>
    <dgm:cxn modelId="{37DE6BCE-F0DB-3F48-A2F0-02CE0E7E6409}" srcId="{AA7B4EF8-470E-5E47-9513-C8D3539E4986}" destId="{86E239FD-A9EC-8248-A997-A96EA7372084}" srcOrd="1" destOrd="0" parTransId="{3647D7B9-E19E-764B-861B-3E5C9ABCB04D}" sibTransId="{34B30A56-263F-074F-9797-2AFCB73ACB48}"/>
    <dgm:cxn modelId="{231E5CE9-6174-3240-8924-75A892092641}" type="presOf" srcId="{86E239FD-A9EC-8248-A997-A96EA7372084}" destId="{04C9FEAE-DB77-B547-BD73-45EC63EFF3C2}" srcOrd="1" destOrd="0" presId="urn:microsoft.com/office/officeart/2005/8/layout/venn1"/>
    <dgm:cxn modelId="{62057651-8017-1847-96F9-5EFCA0F95EDA}" type="presOf" srcId="{60A5BBD4-ED31-B647-A7B6-E5417DE0E2D6}" destId="{DB5BDCC2-AFE7-974E-9733-985AEFA8BE41}" srcOrd="0" destOrd="0" presId="urn:microsoft.com/office/officeart/2005/8/layout/venn1"/>
    <dgm:cxn modelId="{9C32BA47-C41E-C04E-83D7-4AB8CD167FF4}" type="presOf" srcId="{190CCA69-036F-234C-BB70-A0A691E15862}" destId="{71B5641A-D252-7A44-AA1D-0629DBE26BEC}" srcOrd="1" destOrd="0" presId="urn:microsoft.com/office/officeart/2005/8/layout/venn1"/>
    <dgm:cxn modelId="{B90B1B63-68EE-1944-BCFC-B0B848E9F8AF}" type="presOf" srcId="{60A5BBD4-ED31-B647-A7B6-E5417DE0E2D6}" destId="{05003338-1C57-3F4F-9DF2-202F1DF21196}" srcOrd="1" destOrd="0" presId="urn:microsoft.com/office/officeart/2005/8/layout/venn1"/>
    <dgm:cxn modelId="{7ADB5178-E562-A84A-BF78-41B50404638E}" type="presOf" srcId="{190CCA69-036F-234C-BB70-A0A691E15862}" destId="{21442A5E-58F2-EC4B-94EF-9C135DB6DDFE}" srcOrd="0" destOrd="0" presId="urn:microsoft.com/office/officeart/2005/8/layout/venn1"/>
    <dgm:cxn modelId="{C781BF4A-CB0D-5742-A833-AA993F520786}" type="presOf" srcId="{D6C5EC99-F65C-BC48-9381-EE39B61624A1}" destId="{CCB24A5B-C0AC-5F4E-89A8-856EBAC36C5A}" srcOrd="1" destOrd="0" presId="urn:microsoft.com/office/officeart/2005/8/layout/venn1"/>
    <dgm:cxn modelId="{41BC1695-F3F3-D549-A62E-16476DBE2E56}" srcId="{AA7B4EF8-470E-5E47-9513-C8D3539E4986}" destId="{190CCA69-036F-234C-BB70-A0A691E15862}" srcOrd="0" destOrd="0" parTransId="{322AAA83-6EAB-544D-8001-9AE383F6C462}" sibTransId="{276C6FBD-92E5-1D49-920B-FC609F4F7389}"/>
    <dgm:cxn modelId="{5AEB7D43-D287-844E-8DCA-5FEC76116E7C}" type="presOf" srcId="{D6C5EC99-F65C-BC48-9381-EE39B61624A1}" destId="{669FFEA1-22C8-4543-A10E-7ECA9030A06A}" srcOrd="0" destOrd="0" presId="urn:microsoft.com/office/officeart/2005/8/layout/venn1"/>
    <dgm:cxn modelId="{EBDCA5FD-8A10-B149-9D5F-51EC112C53CA}" type="presOf" srcId="{86E239FD-A9EC-8248-A997-A96EA7372084}" destId="{F76BB276-349C-354E-A91F-449A51780672}" srcOrd="0" destOrd="0" presId="urn:microsoft.com/office/officeart/2005/8/layout/venn1"/>
    <dgm:cxn modelId="{0D4C5D1C-3714-B44F-BE21-FF00E3E11337}" srcId="{AA7B4EF8-470E-5E47-9513-C8D3539E4986}" destId="{D6C5EC99-F65C-BC48-9381-EE39B61624A1}" srcOrd="3" destOrd="0" parTransId="{B870A3C2-650B-C143-A762-26E5260CD150}" sibTransId="{497C3359-752B-B144-9CD4-2DE492DDBF86}"/>
    <dgm:cxn modelId="{54326289-7A46-F449-B7E1-BA338A8EA33C}" type="presParOf" srcId="{1237E730-C89E-E844-A5DB-DD4BF8EE12EA}" destId="{71B5641A-D252-7A44-AA1D-0629DBE26BEC}" srcOrd="0" destOrd="0" presId="urn:microsoft.com/office/officeart/2005/8/layout/venn1"/>
    <dgm:cxn modelId="{B7484CD1-D9A7-6A49-AF15-A89674B00813}" type="presParOf" srcId="{1237E730-C89E-E844-A5DB-DD4BF8EE12EA}" destId="{21442A5E-58F2-EC4B-94EF-9C135DB6DDFE}" srcOrd="1" destOrd="0" presId="urn:microsoft.com/office/officeart/2005/8/layout/venn1"/>
    <dgm:cxn modelId="{57ED336B-1805-784C-B680-FA248F91A6F0}" type="presParOf" srcId="{1237E730-C89E-E844-A5DB-DD4BF8EE12EA}" destId="{04C9FEAE-DB77-B547-BD73-45EC63EFF3C2}" srcOrd="2" destOrd="0" presId="urn:microsoft.com/office/officeart/2005/8/layout/venn1"/>
    <dgm:cxn modelId="{B1670CF5-65CE-194B-91B5-97826D3A4B29}" type="presParOf" srcId="{1237E730-C89E-E844-A5DB-DD4BF8EE12EA}" destId="{F76BB276-349C-354E-A91F-449A51780672}" srcOrd="3" destOrd="0" presId="urn:microsoft.com/office/officeart/2005/8/layout/venn1"/>
    <dgm:cxn modelId="{4761B30F-728D-7B49-BC40-378D9CFD9309}" type="presParOf" srcId="{1237E730-C89E-E844-A5DB-DD4BF8EE12EA}" destId="{05003338-1C57-3F4F-9DF2-202F1DF21196}" srcOrd="4" destOrd="0" presId="urn:microsoft.com/office/officeart/2005/8/layout/venn1"/>
    <dgm:cxn modelId="{D428A860-9117-DE49-A628-84A211CA2E85}" type="presParOf" srcId="{1237E730-C89E-E844-A5DB-DD4BF8EE12EA}" destId="{DB5BDCC2-AFE7-974E-9733-985AEFA8BE41}" srcOrd="5" destOrd="0" presId="urn:microsoft.com/office/officeart/2005/8/layout/venn1"/>
    <dgm:cxn modelId="{3D92542D-603E-3844-A935-D029A3ED41D1}" type="presParOf" srcId="{1237E730-C89E-E844-A5DB-DD4BF8EE12EA}" destId="{CCB24A5B-C0AC-5F4E-89A8-856EBAC36C5A}" srcOrd="6" destOrd="0" presId="urn:microsoft.com/office/officeart/2005/8/layout/venn1"/>
    <dgm:cxn modelId="{249628DF-2C48-0840-A7BD-9E1685B71B4A}" type="presParOf" srcId="{1237E730-C89E-E844-A5DB-DD4BF8EE12EA}" destId="{669FFEA1-22C8-4543-A10E-7ECA9030A06A}" srcOrd="7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7469CF-562B-0240-8082-B3D63F467B09}">
      <dsp:nvSpPr>
        <dsp:cNvPr id="0" name=""/>
        <dsp:cNvSpPr/>
      </dsp:nvSpPr>
      <dsp:spPr>
        <a:xfrm>
          <a:off x="4798566" y="-155692"/>
          <a:ext cx="1377381" cy="97639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Best </a:t>
          </a:r>
          <a:r>
            <a:rPr lang="en-US" sz="1800" kern="1200" dirty="0" smtClean="0"/>
            <a:t>location</a:t>
          </a:r>
          <a:endParaRPr lang="en-US" sz="1600" kern="1200" dirty="0" smtClean="0"/>
        </a:p>
      </dsp:txBody>
      <dsp:txXfrm>
        <a:off x="4846230" y="-108028"/>
        <a:ext cx="1282053" cy="881064"/>
      </dsp:txXfrm>
    </dsp:sp>
    <dsp:sp modelId="{56B9D8FD-3DB3-0541-B324-06A7BBCAB045}">
      <dsp:nvSpPr>
        <dsp:cNvPr id="0" name=""/>
        <dsp:cNvSpPr/>
      </dsp:nvSpPr>
      <dsp:spPr>
        <a:xfrm>
          <a:off x="3049492" y="434999"/>
          <a:ext cx="5938717" cy="5938717"/>
        </a:xfrm>
        <a:custGeom>
          <a:avLst/>
          <a:gdLst/>
          <a:ahLst/>
          <a:cxnLst/>
          <a:rect l="0" t="0" r="0" b="0"/>
          <a:pathLst>
            <a:path>
              <a:moveTo>
                <a:pt x="3135651" y="4660"/>
              </a:moveTo>
              <a:arcTo wR="2969358" hR="2969358" stAng="16392625" swAng="1049314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802556-9956-534B-807C-27E171434B31}">
      <dsp:nvSpPr>
        <dsp:cNvPr id="0" name=""/>
        <dsp:cNvSpPr/>
      </dsp:nvSpPr>
      <dsp:spPr>
        <a:xfrm>
          <a:off x="6760778" y="629939"/>
          <a:ext cx="1779588" cy="9400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People who also want to go</a:t>
          </a:r>
          <a:endParaRPr lang="en-US" sz="1900" kern="1200" dirty="0"/>
        </a:p>
      </dsp:txBody>
      <dsp:txXfrm>
        <a:off x="6806666" y="675827"/>
        <a:ext cx="1687812" cy="848254"/>
      </dsp:txXfrm>
    </dsp:sp>
    <dsp:sp modelId="{19BC948C-B9E1-4C40-AAE0-F8365E0530FC}">
      <dsp:nvSpPr>
        <dsp:cNvPr id="0" name=""/>
        <dsp:cNvSpPr/>
      </dsp:nvSpPr>
      <dsp:spPr>
        <a:xfrm>
          <a:off x="2541993" y="183708"/>
          <a:ext cx="5938717" cy="5938717"/>
        </a:xfrm>
        <a:custGeom>
          <a:avLst/>
          <a:gdLst/>
          <a:ahLst/>
          <a:cxnLst/>
          <a:rect l="0" t="0" r="0" b="0"/>
          <a:pathLst>
            <a:path>
              <a:moveTo>
                <a:pt x="5484369" y="1390810"/>
              </a:moveTo>
              <a:arcTo wR="2969358" hR="2969358" stAng="19673132" swAng="610619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B52574-93CE-D346-976C-C0B32EBDE661}">
      <dsp:nvSpPr>
        <dsp:cNvPr id="0" name=""/>
        <dsp:cNvSpPr/>
      </dsp:nvSpPr>
      <dsp:spPr>
        <a:xfrm>
          <a:off x="7279451" y="2048718"/>
          <a:ext cx="2333563" cy="1111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Communications with other users</a:t>
          </a:r>
          <a:endParaRPr lang="en-US" sz="1900" kern="1200" dirty="0"/>
        </a:p>
      </dsp:txBody>
      <dsp:txXfrm>
        <a:off x="7333699" y="2102966"/>
        <a:ext cx="2225067" cy="1002784"/>
      </dsp:txXfrm>
    </dsp:sp>
    <dsp:sp modelId="{6647ACC6-2019-7841-9A1A-0CEF338FB0E2}">
      <dsp:nvSpPr>
        <dsp:cNvPr id="0" name=""/>
        <dsp:cNvSpPr/>
      </dsp:nvSpPr>
      <dsp:spPr>
        <a:xfrm>
          <a:off x="2579892" y="126834"/>
          <a:ext cx="5938717" cy="5938717"/>
        </a:xfrm>
        <a:custGeom>
          <a:avLst/>
          <a:gdLst/>
          <a:ahLst/>
          <a:cxnLst/>
          <a:rect l="0" t="0" r="0" b="0"/>
          <a:pathLst>
            <a:path>
              <a:moveTo>
                <a:pt x="5937928" y="3037814"/>
              </a:moveTo>
              <a:arcTo wR="2969358" hR="2969358" stAng="79261" swAng="528360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1D340E-E012-5141-BC86-1AD709EEE9F6}">
      <dsp:nvSpPr>
        <dsp:cNvPr id="0" name=""/>
        <dsp:cNvSpPr/>
      </dsp:nvSpPr>
      <dsp:spPr>
        <a:xfrm>
          <a:off x="7185306" y="3622877"/>
          <a:ext cx="2256276" cy="138484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Groups</a:t>
          </a:r>
          <a:endParaRPr lang="en-US" sz="1900" kern="1200" dirty="0"/>
        </a:p>
      </dsp:txBody>
      <dsp:txXfrm>
        <a:off x="7252908" y="3690479"/>
        <a:ext cx="2121072" cy="1249638"/>
      </dsp:txXfrm>
    </dsp:sp>
    <dsp:sp modelId="{F24E1067-4228-2B43-81F7-0BC225977AF5}">
      <dsp:nvSpPr>
        <dsp:cNvPr id="0" name=""/>
        <dsp:cNvSpPr/>
      </dsp:nvSpPr>
      <dsp:spPr>
        <a:xfrm>
          <a:off x="2882354" y="-45536"/>
          <a:ext cx="5938717" cy="5938717"/>
        </a:xfrm>
        <a:custGeom>
          <a:avLst/>
          <a:gdLst/>
          <a:ahLst/>
          <a:cxnLst/>
          <a:rect l="0" t="0" r="0" b="0"/>
          <a:pathLst>
            <a:path>
              <a:moveTo>
                <a:pt x="5082428" y="5055510"/>
              </a:moveTo>
              <a:arcTo wR="2969358" hR="2969358" stAng="2677964" swAng="359343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F966E8-B4D3-B94B-B8D2-6C8BFCC4C2F0}">
      <dsp:nvSpPr>
        <dsp:cNvPr id="0" name=""/>
        <dsp:cNvSpPr/>
      </dsp:nvSpPr>
      <dsp:spPr>
        <a:xfrm>
          <a:off x="6017923" y="5221068"/>
          <a:ext cx="1965237" cy="128581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Competitions and other events</a:t>
          </a:r>
          <a:endParaRPr lang="en-US" sz="1900" kern="1200" dirty="0"/>
        </a:p>
      </dsp:txBody>
      <dsp:txXfrm>
        <a:off x="6080691" y="5283836"/>
        <a:ext cx="1839701" cy="1160278"/>
      </dsp:txXfrm>
    </dsp:sp>
    <dsp:sp modelId="{B48EA6D8-865C-AE4D-8999-644F2CF7036E}">
      <dsp:nvSpPr>
        <dsp:cNvPr id="0" name=""/>
        <dsp:cNvSpPr/>
      </dsp:nvSpPr>
      <dsp:spPr>
        <a:xfrm>
          <a:off x="2770811" y="336196"/>
          <a:ext cx="5938717" cy="5938717"/>
        </a:xfrm>
        <a:custGeom>
          <a:avLst/>
          <a:gdLst/>
          <a:ahLst/>
          <a:cxnLst/>
          <a:rect l="0" t="0" r="0" b="0"/>
          <a:pathLst>
            <a:path>
              <a:moveTo>
                <a:pt x="3240627" y="5926300"/>
              </a:moveTo>
              <a:arcTo wR="2969358" hR="2969358" stAng="5085503" swAng="740406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2EE0A2-6F05-1F47-B4BA-2FEFF687268A}">
      <dsp:nvSpPr>
        <dsp:cNvPr id="0" name=""/>
        <dsp:cNvSpPr/>
      </dsp:nvSpPr>
      <dsp:spPr>
        <a:xfrm>
          <a:off x="3368233" y="5520241"/>
          <a:ext cx="1998535" cy="110414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Instructors, photographers and other</a:t>
          </a:r>
          <a:endParaRPr lang="en-US" sz="1900" kern="1200" dirty="0"/>
        </a:p>
      </dsp:txBody>
      <dsp:txXfrm>
        <a:off x="3422133" y="5574141"/>
        <a:ext cx="1890735" cy="996345"/>
      </dsp:txXfrm>
    </dsp:sp>
    <dsp:sp modelId="{F5A77E00-53B9-694A-B97B-27F0C4E3951E}">
      <dsp:nvSpPr>
        <dsp:cNvPr id="0" name=""/>
        <dsp:cNvSpPr/>
      </dsp:nvSpPr>
      <dsp:spPr>
        <a:xfrm>
          <a:off x="2413723" y="312670"/>
          <a:ext cx="5938717" cy="5938717"/>
        </a:xfrm>
        <a:custGeom>
          <a:avLst/>
          <a:gdLst/>
          <a:ahLst/>
          <a:cxnLst/>
          <a:rect l="0" t="0" r="0" b="0"/>
          <a:pathLst>
            <a:path>
              <a:moveTo>
                <a:pt x="1015893" y="5205665"/>
              </a:moveTo>
              <a:arcTo wR="2969358" hR="2969358" stAng="7868278" swAng="328961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8D2310-C11B-0A43-8E08-7CA5044B5C73}">
      <dsp:nvSpPr>
        <dsp:cNvPr id="0" name=""/>
        <dsp:cNvSpPr/>
      </dsp:nvSpPr>
      <dsp:spPr>
        <a:xfrm>
          <a:off x="1849734" y="4214063"/>
          <a:ext cx="1923614" cy="11052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Services and other centers</a:t>
          </a:r>
          <a:endParaRPr lang="en-US" sz="1900" kern="1200" dirty="0"/>
        </a:p>
      </dsp:txBody>
      <dsp:txXfrm>
        <a:off x="1903690" y="4268019"/>
        <a:ext cx="1815702" cy="997377"/>
      </dsp:txXfrm>
    </dsp:sp>
    <dsp:sp modelId="{41112029-80C4-DD42-B272-6B77C0497934}">
      <dsp:nvSpPr>
        <dsp:cNvPr id="0" name=""/>
        <dsp:cNvSpPr/>
      </dsp:nvSpPr>
      <dsp:spPr>
        <a:xfrm>
          <a:off x="2413723" y="312670"/>
          <a:ext cx="5938717" cy="5938717"/>
        </a:xfrm>
        <a:custGeom>
          <a:avLst/>
          <a:gdLst/>
          <a:ahLst/>
          <a:cxnLst/>
          <a:rect l="0" t="0" r="0" b="0"/>
          <a:pathLst>
            <a:path>
              <a:moveTo>
                <a:pt x="147309" y="3893009"/>
              </a:moveTo>
              <a:arcTo wR="2969358" hR="2969358" stAng="9712610" swAng="1005189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226E58-930D-234E-A4DC-DDFBAFC64D84}">
      <dsp:nvSpPr>
        <dsp:cNvPr id="0" name=""/>
        <dsp:cNvSpPr/>
      </dsp:nvSpPr>
      <dsp:spPr>
        <a:xfrm>
          <a:off x="1278769" y="2188611"/>
          <a:ext cx="2360130" cy="11555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Equipment and other stores</a:t>
          </a:r>
          <a:endParaRPr lang="en-US" sz="1800" kern="1200" dirty="0"/>
        </a:p>
      </dsp:txBody>
      <dsp:txXfrm>
        <a:off x="1335180" y="2245022"/>
        <a:ext cx="2247308" cy="1042766"/>
      </dsp:txXfrm>
    </dsp:sp>
    <dsp:sp modelId="{4FAEB38C-E693-8A45-99AF-C3FE5EAAF774}">
      <dsp:nvSpPr>
        <dsp:cNvPr id="0" name=""/>
        <dsp:cNvSpPr/>
      </dsp:nvSpPr>
      <dsp:spPr>
        <a:xfrm>
          <a:off x="2413723" y="312670"/>
          <a:ext cx="5938717" cy="5938717"/>
        </a:xfrm>
        <a:custGeom>
          <a:avLst/>
          <a:gdLst/>
          <a:ahLst/>
          <a:cxnLst/>
          <a:rect l="0" t="0" r="0" b="0"/>
          <a:pathLst>
            <a:path>
              <a:moveTo>
                <a:pt x="211598" y="1868518"/>
              </a:moveTo>
              <a:arcTo wR="2969358" hR="2969358" stAng="12105651" swAng="909121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22FB8C-2CB0-D94C-90E9-E5489B5DC422}">
      <dsp:nvSpPr>
        <dsp:cNvPr id="0" name=""/>
        <dsp:cNvSpPr/>
      </dsp:nvSpPr>
      <dsp:spPr>
        <a:xfrm>
          <a:off x="2401510" y="522484"/>
          <a:ext cx="2145809" cy="96976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Staying up to date buy following other users</a:t>
          </a:r>
          <a:endParaRPr lang="en-US" sz="1800" kern="1200" dirty="0"/>
        </a:p>
      </dsp:txBody>
      <dsp:txXfrm>
        <a:off x="2448850" y="569824"/>
        <a:ext cx="2051129" cy="875088"/>
      </dsp:txXfrm>
    </dsp:sp>
    <dsp:sp modelId="{BB5558B9-93A9-9842-B3D5-4C7348D09BED}">
      <dsp:nvSpPr>
        <dsp:cNvPr id="0" name=""/>
        <dsp:cNvSpPr/>
      </dsp:nvSpPr>
      <dsp:spPr>
        <a:xfrm>
          <a:off x="2318973" y="348455"/>
          <a:ext cx="5938717" cy="5938717"/>
        </a:xfrm>
        <a:custGeom>
          <a:avLst/>
          <a:gdLst/>
          <a:ahLst/>
          <a:cxnLst/>
          <a:rect l="0" t="0" r="0" b="0"/>
          <a:pathLst>
            <a:path>
              <a:moveTo>
                <a:pt x="1972730" y="172248"/>
              </a:moveTo>
              <a:arcTo wR="2969358" hR="2969358" stAng="15023321" swAng="600931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B5641A-D252-7A44-AA1D-0629DBE26BEC}">
      <dsp:nvSpPr>
        <dsp:cNvPr id="0" name=""/>
        <dsp:cNvSpPr/>
      </dsp:nvSpPr>
      <dsp:spPr>
        <a:xfrm>
          <a:off x="3261825" y="85801"/>
          <a:ext cx="3376566" cy="3376566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Web application                           C# ASP.NET</a:t>
          </a:r>
          <a:endParaRPr lang="en-US" sz="1800" kern="1200" dirty="0"/>
        </a:p>
      </dsp:txBody>
      <dsp:txXfrm>
        <a:off x="3651429" y="540338"/>
        <a:ext cx="2597358" cy="1071410"/>
      </dsp:txXfrm>
    </dsp:sp>
    <dsp:sp modelId="{04C9FEAE-DB77-B547-BD73-45EC63EFF3C2}">
      <dsp:nvSpPr>
        <dsp:cNvPr id="0" name=""/>
        <dsp:cNvSpPr/>
      </dsp:nvSpPr>
      <dsp:spPr>
        <a:xfrm>
          <a:off x="5260272" y="1558415"/>
          <a:ext cx="3376566" cy="3376566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Android application               Java</a:t>
          </a:r>
        </a:p>
      </dsp:txBody>
      <dsp:txXfrm>
        <a:off x="7078423" y="1948019"/>
        <a:ext cx="1298679" cy="2597358"/>
      </dsp:txXfrm>
    </dsp:sp>
    <dsp:sp modelId="{05003338-1C57-3F4F-9DF2-202F1DF21196}">
      <dsp:nvSpPr>
        <dsp:cNvPr id="0" name=""/>
        <dsp:cNvSpPr/>
      </dsp:nvSpPr>
      <dsp:spPr>
        <a:xfrm>
          <a:off x="3454627" y="3031029"/>
          <a:ext cx="3376566" cy="3376566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iOS application                    Swift</a:t>
          </a:r>
          <a:endParaRPr lang="en-US" sz="1800" kern="1200" dirty="0"/>
        </a:p>
      </dsp:txBody>
      <dsp:txXfrm>
        <a:off x="3844231" y="4881647"/>
        <a:ext cx="2597358" cy="1071410"/>
      </dsp:txXfrm>
    </dsp:sp>
    <dsp:sp modelId="{CCB24A5B-C0AC-5F4E-89A8-856EBAC36C5A}">
      <dsp:nvSpPr>
        <dsp:cNvPr id="0" name=""/>
        <dsp:cNvSpPr/>
      </dsp:nvSpPr>
      <dsp:spPr>
        <a:xfrm>
          <a:off x="1258482" y="1558415"/>
          <a:ext cx="3376566" cy="3376566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Web scraping application       Python</a:t>
          </a:r>
          <a:endParaRPr lang="en-US" sz="1800" kern="1200" dirty="0"/>
        </a:p>
      </dsp:txBody>
      <dsp:txXfrm>
        <a:off x="1518218" y="1948019"/>
        <a:ext cx="1298679" cy="25973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35733B-33A3-934F-A87D-EAEEA820FD70}" type="datetimeFigureOut">
              <a:rPr lang="en-US" smtClean="0"/>
              <a:t>5/22/17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7BAB5-1CC2-F641-9E54-23EB37ABB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5675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37BAB5-1CC2-F641-9E54-23EB37ABB65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68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F846B-51A7-7148-8768-39407FDA5895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A30EC-C7A1-1643-9815-12492DD8C7D7}" type="datetime1">
              <a:rPr lang="pl-PL" smtClean="0"/>
              <a:t>22.05.2017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6CE9-4F0F-3F40-BA5E-2172A9963AE6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254F8-1D34-A941-8573-2D53E1B174FE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294FC-A9D2-B54E-96E4-E1290CB62B8A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9983A-6585-704A-9E71-01EFF39E35A7}" type="datetime1">
              <a:rPr lang="pl-PL" smtClean="0"/>
              <a:t>22.05.2017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77F92-FCEA-704F-81BC-E60956BCAE53}" type="datetime1">
              <a:rPr lang="pl-PL" smtClean="0"/>
              <a:t>22.05.2017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9C51F-62E6-AE44-9A38-B91125A2C69C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DBCDE-AA83-DB44-A8D9-2E61A0A7C88B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11536-3FCA-E345-B7BB-B1FC58BD1E6F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B786F-5D66-FC4A-8FCD-1828FA348585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32A38-424C-8241-9B59-C01C80859318}" type="datetime1">
              <a:rPr lang="pl-PL" smtClean="0"/>
              <a:t>22.05.2017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76D042-0D8E-EC40-8840-F36A4EF89EF8}" type="datetime1">
              <a:rPr lang="pl-PL" smtClean="0"/>
              <a:t>22.05.2017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C0ACF-63C0-624D-A4F6-22E5D599A2CF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ACB1F-C728-6E45-B499-492EC4DF27F5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AF3DC-413D-1D49-B14C-3668D7746DEF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CBEEC-C3CD-9142-8279-465D3BB01286}" type="datetime1">
              <a:rPr lang="pl-PL" smtClean="0"/>
              <a:t>22.05.2017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0C21651-BA65-F14D-AF38-B27901F5D84F}" type="datetime1">
              <a:rPr lang="pl-PL" smtClean="0"/>
              <a:t>22.05.2017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D223B8-D404-9F44-B6D5-FA4E96F19E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138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9.jpg"/><Relationship Id="rId5" Type="http://schemas.openxmlformats.org/officeDocument/2006/relationships/image" Target="../media/image20.jpg"/><Relationship Id="rId6" Type="http://schemas.openxmlformats.org/officeDocument/2006/relationships/image" Target="../media/image21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51567" y="1741143"/>
            <a:ext cx="60888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/>
              <a:t>D</a:t>
            </a:r>
            <a:r>
              <a:rPr lang="en-US" sz="5400" dirty="0" smtClean="0"/>
              <a:t>estinations </a:t>
            </a:r>
            <a:r>
              <a:rPr lang="en-US" sz="5400" dirty="0" smtClean="0"/>
              <a:t>searching application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6504" y="4326466"/>
            <a:ext cx="3627981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Created by</a:t>
            </a:r>
          </a:p>
          <a:p>
            <a:r>
              <a:rPr lang="en-US" sz="2000" dirty="0" smtClean="0"/>
              <a:t>Oleksandra Ostra</a:t>
            </a:r>
          </a:p>
          <a:p>
            <a:endParaRPr lang="en-US" sz="1600" dirty="0" smtClean="0"/>
          </a:p>
          <a:p>
            <a:r>
              <a:rPr lang="en-US" sz="2000" dirty="0" smtClean="0"/>
              <a:t>Polish-Japanese Academy</a:t>
            </a:r>
          </a:p>
          <a:p>
            <a:r>
              <a:rPr lang="en-US" sz="2000" dirty="0" smtClean="0"/>
              <a:t>of Information Technologies</a:t>
            </a:r>
          </a:p>
          <a:p>
            <a:endParaRPr lang="en-US" sz="2000" dirty="0" smtClean="0"/>
          </a:p>
          <a:p>
            <a:r>
              <a:rPr lang="en-US" sz="2000" dirty="0" smtClean="0"/>
              <a:t>Specialization ”Databases”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27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020" y="2411984"/>
            <a:ext cx="6409066" cy="433027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2" y="115746"/>
            <a:ext cx="5442995" cy="462152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8564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11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653" y="368969"/>
            <a:ext cx="6922694" cy="612006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007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12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697" y="295729"/>
            <a:ext cx="7278607" cy="633821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84342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13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40" y="962743"/>
            <a:ext cx="9650938" cy="543141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27923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14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59" y="880407"/>
            <a:ext cx="9812339" cy="552618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58974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651670442"/>
              </p:ext>
            </p:extLst>
          </p:nvPr>
        </p:nvGraphicFramePr>
        <p:xfrm>
          <a:off x="138895" y="185196"/>
          <a:ext cx="10752881" cy="65396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227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657810316"/>
              </p:ext>
            </p:extLst>
          </p:nvPr>
        </p:nvGraphicFramePr>
        <p:xfrm>
          <a:off x="185195" y="185194"/>
          <a:ext cx="9873205" cy="64933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70996" y="3451661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C# Xamarin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519162" y="2164465"/>
            <a:ext cx="2206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JSON data format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765235" y="5648446"/>
            <a:ext cx="4110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API Facebook, Instagram</a:t>
            </a:r>
            <a:r>
              <a:rPr lang="en-US" smtClean="0"/>
              <a:t>, YouTube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227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17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063173" y="2259284"/>
            <a:ext cx="7981672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 smtClean="0"/>
              <a:t>This is the end</a:t>
            </a:r>
          </a:p>
          <a:p>
            <a:pPr algn="ctr"/>
            <a:endParaRPr lang="en-US" sz="4400" dirty="0" smtClean="0"/>
          </a:p>
          <a:p>
            <a:pPr algn="ctr"/>
            <a:endParaRPr lang="en-US" sz="4400" dirty="0"/>
          </a:p>
          <a:p>
            <a:pPr algn="ctr"/>
            <a:r>
              <a:rPr lang="en-US" sz="4400" dirty="0" smtClean="0"/>
              <a:t>Thank you for your attention!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04892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99903" y="1616385"/>
            <a:ext cx="819009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Looking for best places </a:t>
            </a:r>
            <a:r>
              <a:rPr lang="en-US" sz="4000" dirty="0" smtClean="0"/>
              <a:t>to go for adventure?</a:t>
            </a:r>
          </a:p>
          <a:p>
            <a:pPr algn="ctr"/>
            <a:endParaRPr lang="en-US" sz="4000" dirty="0" smtClean="0"/>
          </a:p>
          <a:p>
            <a:pPr algn="ctr"/>
            <a:endParaRPr lang="en-US" sz="4000" dirty="0"/>
          </a:p>
          <a:p>
            <a:pPr algn="ctr"/>
            <a:r>
              <a:rPr lang="en-US" sz="4000" dirty="0" smtClean="0"/>
              <a:t>Want to find people </a:t>
            </a:r>
            <a:r>
              <a:rPr lang="en-US" sz="4000" dirty="0" smtClean="0"/>
              <a:t>to share </a:t>
            </a:r>
            <a:r>
              <a:rPr lang="en-US" sz="4000" dirty="0"/>
              <a:t>your passion </a:t>
            </a:r>
            <a:r>
              <a:rPr lang="en-US" sz="4000" dirty="0" smtClean="0"/>
              <a:t>with?</a:t>
            </a:r>
            <a:endParaRPr lang="en-US" sz="4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119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925" y="366623"/>
            <a:ext cx="9833810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2800" dirty="0"/>
              <a:t>p</a:t>
            </a:r>
            <a:r>
              <a:rPr lang="en-GB" sz="2800" dirty="0" smtClean="0"/>
              <a:t>hotography </a:t>
            </a:r>
            <a:r>
              <a:rPr lang="en-GB" sz="2800" dirty="0" smtClean="0"/>
              <a:t> </a:t>
            </a:r>
            <a:r>
              <a:rPr lang="en-GB" sz="2800" dirty="0" smtClean="0"/>
              <a:t>backpacking     hiking     climbing     rock climbing </a:t>
            </a:r>
            <a:r>
              <a:rPr lang="en-GB" sz="2800" dirty="0" smtClean="0"/>
              <a:t> mountaineering  </a:t>
            </a:r>
            <a:r>
              <a:rPr lang="en-GB" sz="2800" dirty="0" smtClean="0"/>
              <a:t>caving     cycling     downhill   caving     canoeing  skiing/snowboarding  slope park     big air     freeriding     diving     technical diving   freediving  water skiing wakeboarding     surfing     </a:t>
            </a:r>
            <a:r>
              <a:rPr lang="en-GB" sz="2800" dirty="0" smtClean="0"/>
              <a:t>windsurfing  </a:t>
            </a:r>
            <a:r>
              <a:rPr lang="en-GB" sz="2800" dirty="0" smtClean="0"/>
              <a:t>kitesurfing     bungee jumping     </a:t>
            </a:r>
            <a:r>
              <a:rPr lang="en-GB" sz="2800" dirty="0" smtClean="0"/>
              <a:t>vlogging skydiving hang-gliding     </a:t>
            </a:r>
            <a:r>
              <a:rPr lang="en-GB" sz="2800" dirty="0" smtClean="0"/>
              <a:t>wingsuit photography   video making     backpacking     hiking     climbing     rock climbing  mountaineering   caving     </a:t>
            </a:r>
            <a:r>
              <a:rPr lang="en-GB" sz="2800" dirty="0" smtClean="0"/>
              <a:t>cycling downhill caving </a:t>
            </a:r>
            <a:r>
              <a:rPr lang="en-GB" sz="2800" dirty="0" smtClean="0"/>
              <a:t>canoeing    skiing/snowboarding   slope park   big air     freeriding     diving     technical diving     freediving   water     skiing     </a:t>
            </a:r>
            <a:r>
              <a:rPr lang="en-GB" sz="2800" dirty="0" smtClean="0"/>
              <a:t>wakeboarding surfing</a:t>
            </a:r>
            <a:r>
              <a:rPr lang="en-GB" sz="2800" dirty="0"/>
              <a:t> </a:t>
            </a:r>
            <a:r>
              <a:rPr lang="en-GB" sz="2800" dirty="0" smtClean="0"/>
              <a:t>windsurfing  kitesurfing     </a:t>
            </a:r>
            <a:r>
              <a:rPr lang="en-GB" sz="2800" dirty="0"/>
              <a:t>bungee </a:t>
            </a:r>
            <a:r>
              <a:rPr lang="en-GB" sz="2800" dirty="0" smtClean="0"/>
              <a:t>jumping </a:t>
            </a:r>
            <a:r>
              <a:rPr lang="en-GB" sz="2800" dirty="0" smtClean="0"/>
              <a:t>  paragliding skydiving </a:t>
            </a:r>
            <a:r>
              <a:rPr lang="en-GB" sz="2800" dirty="0" smtClean="0"/>
              <a:t> </a:t>
            </a:r>
            <a:r>
              <a:rPr lang="en-GB" sz="2800" dirty="0" smtClean="0"/>
              <a:t>hang-gliding     wingsuit     blogging    jumping</a:t>
            </a:r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20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279" y="1063416"/>
            <a:ext cx="3563226" cy="231906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446" y="3606196"/>
            <a:ext cx="4345059" cy="260703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36" r="4334"/>
          <a:stretch/>
        </p:blipFill>
        <p:spPr>
          <a:xfrm>
            <a:off x="5088904" y="1078366"/>
            <a:ext cx="5071131" cy="513486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84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799" y="525300"/>
            <a:ext cx="3335925" cy="592126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782" y="525300"/>
            <a:ext cx="3335925" cy="592126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44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6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2184" y="2532504"/>
            <a:ext cx="1484276" cy="17967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434" y="2586646"/>
            <a:ext cx="1796716" cy="17967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210" y="2478362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7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" r="8898"/>
          <a:stretch/>
        </p:blipFill>
        <p:spPr>
          <a:xfrm>
            <a:off x="1102104" y="1477766"/>
            <a:ext cx="4230920" cy="429048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7" r="1607"/>
          <a:stretch/>
        </p:blipFill>
        <p:spPr>
          <a:xfrm>
            <a:off x="6037214" y="1477766"/>
            <a:ext cx="4315326" cy="42853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258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8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780" y="403349"/>
            <a:ext cx="9097700" cy="608031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3593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223B8-D404-9F44-B6D5-FA4E96F19E59}" type="slidenum">
              <a:rPr lang="en-US" smtClean="0"/>
              <a:t>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81" y="149828"/>
            <a:ext cx="2409490" cy="427684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008" y="1347141"/>
            <a:ext cx="2335418" cy="41453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119" y="2760733"/>
            <a:ext cx="2238220" cy="39728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7063" y="1347141"/>
            <a:ext cx="2335419" cy="41453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1976" y="2793716"/>
            <a:ext cx="2201056" cy="390687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35550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1680</TotalTime>
  <Words>199</Words>
  <Application>Microsoft Macintosh PowerPoint</Application>
  <PresentationFormat>Widescreen</PresentationFormat>
  <Paragraphs>50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Century Gothic</vt:lpstr>
      <vt:lpstr>Wingdings 3</vt:lpstr>
      <vt:lpstr>Arial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Oleksandra Ostra</dc:creator>
  <cp:lastModifiedBy>Oleksandra Ostra</cp:lastModifiedBy>
  <cp:revision>30</cp:revision>
  <dcterms:created xsi:type="dcterms:W3CDTF">2016-12-01T15:27:56Z</dcterms:created>
  <dcterms:modified xsi:type="dcterms:W3CDTF">2017-05-22T17:27:49Z</dcterms:modified>
</cp:coreProperties>
</file>

<file path=docProps/thumbnail.jpeg>
</file>